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56" r:id="rId3"/>
    <p:sldId id="258" r:id="rId4"/>
    <p:sldId id="268" r:id="rId5"/>
    <p:sldId id="259" r:id="rId6"/>
    <p:sldId id="260" r:id="rId7"/>
    <p:sldId id="261" r:id="rId8"/>
    <p:sldId id="269" r:id="rId9"/>
    <p:sldId id="262" r:id="rId10"/>
    <p:sldId id="263" r:id="rId11"/>
    <p:sldId id="264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1243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F7577EF-336E-4BB2-83AB-5E983EFA8060}" type="datetimeFigureOut">
              <a:rPr lang="en-US" smtClean="0"/>
              <a:t>01/05/2016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212AD2C-C93A-44F7-9E95-11FF7D2B3E05}" type="slidenum">
              <a:rPr lang="en-US" smtClean="0"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www.pbs.org/kenburns/dustbowl/watch-videos/#2219206510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s://www.youtube.com/watch?v=jQYKJaWuj0Y" TargetMode="Externa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Analyze this Primary Source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4693920"/>
          </a:xfrm>
        </p:spPr>
        <p:txBody>
          <a:bodyPr>
            <a:normAutofit fontScale="92500" lnSpcReduction="10000"/>
          </a:bodyPr>
          <a:lstStyle/>
          <a:p>
            <a:r>
              <a:rPr lang="en-US" i="1" dirty="0"/>
              <a:t>1) What do you think this quote is talking about?</a:t>
            </a:r>
          </a:p>
          <a:p>
            <a:r>
              <a:rPr lang="en-US" i="1" smtClean="0"/>
              <a:t>2)What </a:t>
            </a:r>
            <a:r>
              <a:rPr lang="en-US" i="1" dirty="0"/>
              <a:t>does this quote tell us about this era of history?</a:t>
            </a:r>
          </a:p>
          <a:p>
            <a:endParaRPr lang="en-US" dirty="0" smtClean="0"/>
          </a:p>
          <a:p>
            <a:r>
              <a:rPr lang="en-US" dirty="0"/>
              <a:t>"And the great owners, who must lose their land in an upheaval, the great owners with access to history, with eyes to read history and to know the great fact: when property accumulates in too few hands it is taken away. And that companion fact: when a majority of the people are hungry and cold they will take by force what they need. And the little screaming fact that sounds through all history: repression works only to strengthen and knit the repressed."</a:t>
            </a:r>
            <a:br>
              <a:rPr lang="en-US" dirty="0"/>
            </a:br>
            <a:r>
              <a:rPr lang="en-US" dirty="0" smtClean="0"/>
              <a:t>		- </a:t>
            </a:r>
            <a:r>
              <a:rPr lang="en-US" dirty="0"/>
              <a:t>John Steinbeck, </a:t>
            </a:r>
            <a:r>
              <a:rPr lang="en-US" i="1" dirty="0"/>
              <a:t>The Grapes of Wrath</a:t>
            </a:r>
            <a:r>
              <a:rPr lang="en-US" dirty="0"/>
              <a:t>, </a:t>
            </a:r>
            <a:r>
              <a:rPr lang="en-US" dirty="0" smtClean="0"/>
              <a:t>Ch. </a:t>
            </a:r>
            <a:r>
              <a:rPr lang="en-US" dirty="0"/>
              <a:t>19</a:t>
            </a:r>
          </a:p>
        </p:txBody>
      </p:sp>
    </p:spTree>
    <p:extLst>
      <p:ext uri="{BB962C8B-B14F-4D97-AF65-F5344CB8AC3E}">
        <p14:creationId xmlns:p14="http://schemas.microsoft.com/office/powerpoint/2010/main" val="54080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r"/>
            <a:r>
              <a:rPr lang="en-US" sz="2800" dirty="0" smtClean="0">
                <a:hlinkClick r:id="rId2"/>
              </a:rPr>
              <a:t>Ken Burns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400" y="-381000"/>
            <a:ext cx="5633565" cy="396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7564" y="3418174"/>
            <a:ext cx="6248400" cy="34144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6039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685800"/>
            <a:ext cx="8229600" cy="627888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000" dirty="0" smtClean="0"/>
              <a:t>The Arts and Entertainment Industry</a:t>
            </a:r>
            <a:endParaRPr lang="en-US" sz="40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0" y="1371600"/>
            <a:ext cx="4495800" cy="5334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Entertainment was an escape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Radio programs and the movies became really popular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 rise of Soap Operas (sponsors were often laundry soap aimed at women)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Literature began to reflect life around America</a:t>
            </a:r>
            <a:endParaRPr lang="en-US" dirty="0"/>
          </a:p>
          <a:p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752600"/>
            <a:ext cx="38100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509793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Some famous 1930s entertainment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Snow White and the Seven Dwarfs – Disney – 1</a:t>
            </a:r>
            <a:r>
              <a:rPr lang="en-US" baseline="30000" dirty="0" smtClean="0"/>
              <a:t>st</a:t>
            </a:r>
            <a:r>
              <a:rPr lang="en-US" dirty="0" smtClean="0"/>
              <a:t> feature length animated film</a:t>
            </a:r>
          </a:p>
          <a:p>
            <a:r>
              <a:rPr lang="en-US" dirty="0" smtClean="0"/>
              <a:t>Wizard of OZ</a:t>
            </a:r>
          </a:p>
          <a:p>
            <a:r>
              <a:rPr lang="en-US" dirty="0" smtClean="0"/>
              <a:t>Gone with the Wind (9 academy awards, 1</a:t>
            </a:r>
            <a:r>
              <a:rPr lang="en-US" baseline="30000" dirty="0" smtClean="0"/>
              <a:t>st</a:t>
            </a:r>
            <a:r>
              <a:rPr lang="en-US" dirty="0" smtClean="0"/>
              <a:t> African America to win)</a:t>
            </a:r>
          </a:p>
          <a:p>
            <a:r>
              <a:rPr lang="en-US" dirty="0" smtClean="0"/>
              <a:t>The Green Hornet superhero</a:t>
            </a:r>
          </a:p>
          <a:p>
            <a:r>
              <a:rPr lang="en-US" dirty="0" smtClean="0"/>
              <a:t>William Faulkner – The Sound and the Fury</a:t>
            </a:r>
          </a:p>
          <a:p>
            <a:r>
              <a:rPr lang="en-US" dirty="0" smtClean="0"/>
              <a:t>American Gothic by Grant Wood</a:t>
            </a:r>
          </a:p>
          <a:p>
            <a:r>
              <a:rPr lang="en-US" dirty="0" smtClean="0"/>
              <a:t>Marx Brothers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501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72" y="4114800"/>
            <a:ext cx="3454801" cy="2708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47508" y="193894"/>
            <a:ext cx="3022447" cy="26730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410" y="0"/>
            <a:ext cx="3699417" cy="2756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2001982"/>
            <a:ext cx="3470504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19" y="4162425"/>
            <a:ext cx="3810000" cy="2695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7404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458200" cy="55626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/>
              <a:t>Outside of a dog, a book is man's best friend. Inside of a dog, it's too dark to read.</a:t>
            </a:r>
            <a:r>
              <a:rPr lang="en-US" dirty="0"/>
              <a:t> attributed to Groucho </a:t>
            </a:r>
            <a:r>
              <a:rPr lang="en-US" dirty="0" smtClean="0"/>
              <a:t>Marx</a:t>
            </a:r>
          </a:p>
          <a:p>
            <a:endParaRPr lang="en-US" dirty="0" smtClean="0"/>
          </a:p>
          <a:p>
            <a:r>
              <a:rPr lang="en-US" b="1" dirty="0"/>
              <a:t>I find television very educating. Every time somebody turns on the set, I go into the other room and read a book.</a:t>
            </a:r>
            <a:r>
              <a:rPr lang="en-US" dirty="0"/>
              <a:t> Groucho </a:t>
            </a:r>
            <a:r>
              <a:rPr lang="en-US" dirty="0" smtClean="0"/>
              <a:t>Marx</a:t>
            </a:r>
          </a:p>
          <a:p>
            <a:endParaRPr lang="en-US" dirty="0" smtClean="0"/>
          </a:p>
          <a:p>
            <a:r>
              <a:rPr lang="en-US" b="1" dirty="0"/>
              <a:t>I never forget a face, but in your case I'll be glad to make an exception.</a:t>
            </a:r>
            <a:r>
              <a:rPr lang="en-US" dirty="0"/>
              <a:t> Groucho </a:t>
            </a:r>
            <a:r>
              <a:rPr lang="en-US" dirty="0" smtClean="0"/>
              <a:t>Marx</a:t>
            </a:r>
          </a:p>
          <a:p>
            <a:endParaRPr lang="en-US" dirty="0" smtClean="0"/>
          </a:p>
          <a:p>
            <a:r>
              <a:rPr lang="en-US" b="1" dirty="0"/>
              <a:t>I sent the club a wire stating, </a:t>
            </a:r>
            <a:r>
              <a:rPr lang="en-US" b="1" dirty="0" smtClean="0"/>
              <a:t>“PLEASE </a:t>
            </a:r>
            <a:r>
              <a:rPr lang="en-US" b="1" dirty="0"/>
              <a:t>ACCEPT MY RESIGNATION. I DON'T WANT TO BELONG TO ANY CLUB THAT WILL ACCEPT ME AS A MEMBER</a:t>
            </a:r>
            <a:r>
              <a:rPr lang="en-US" b="1" dirty="0" smtClean="0"/>
              <a:t>.”</a:t>
            </a:r>
            <a:r>
              <a:rPr lang="en-US" dirty="0" smtClean="0"/>
              <a:t> </a:t>
            </a:r>
            <a:r>
              <a:rPr lang="en-US" dirty="0"/>
              <a:t>Groucho Marx</a:t>
            </a:r>
          </a:p>
        </p:txBody>
      </p:sp>
    </p:spTree>
    <p:extLst>
      <p:ext uri="{BB962C8B-B14F-4D97-AF65-F5344CB8AC3E}">
        <p14:creationId xmlns:p14="http://schemas.microsoft.com/office/powerpoint/2010/main" val="3937222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46888"/>
            <a:ext cx="8229600" cy="59131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Today’s Activity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23900"/>
            <a:ext cx="8458200" cy="61341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Step #1 – Read 242-243 in your groups and create a word web for each section  (include 4 facts for each web {8 total facts between the 2)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Step #2 – </a:t>
            </a:r>
            <a:r>
              <a:rPr lang="en-US" dirty="0" err="1" smtClean="0"/>
              <a:t>Pgs</a:t>
            </a:r>
            <a:r>
              <a:rPr lang="en-US" dirty="0" smtClean="0"/>
              <a:t> 237- 239 create a haiku for each of the sections describing its main idea.</a:t>
            </a:r>
          </a:p>
          <a:p>
            <a:endParaRPr lang="en-US" dirty="0" smtClean="0"/>
          </a:p>
          <a:p>
            <a:r>
              <a:rPr lang="en-US" dirty="0" smtClean="0"/>
              <a:t>Remember a haiku is a short poem that has 3 lines (5 syllables in the first 7 syllables in the second and 5 in the third)</a:t>
            </a:r>
          </a:p>
          <a:p>
            <a:pPr lvl="1"/>
            <a:r>
              <a:rPr lang="en-US" dirty="0" smtClean="0"/>
              <a:t>E.g. Dust is flying in (5 syllables)</a:t>
            </a:r>
          </a:p>
          <a:p>
            <a:pPr marL="667512" lvl="2" indent="0">
              <a:buNone/>
            </a:pPr>
            <a:r>
              <a:rPr lang="en-US" dirty="0"/>
              <a:t>	 </a:t>
            </a:r>
            <a:r>
              <a:rPr lang="en-US" dirty="0" smtClean="0"/>
              <a:t>   Everywhere I look its there (7 syllables)</a:t>
            </a:r>
          </a:p>
          <a:p>
            <a:pPr marL="667512" lvl="2" indent="0">
              <a:buNone/>
            </a:pPr>
            <a:r>
              <a:rPr lang="en-US" dirty="0"/>
              <a:t>	 </a:t>
            </a:r>
            <a:r>
              <a:rPr lang="en-US" dirty="0" smtClean="0"/>
              <a:t>   </a:t>
            </a:r>
            <a:r>
              <a:rPr lang="en-US" dirty="0"/>
              <a:t>N</a:t>
            </a:r>
            <a:r>
              <a:rPr lang="en-US" dirty="0" smtClean="0"/>
              <a:t>eed to go back east (</a:t>
            </a:r>
            <a:r>
              <a:rPr lang="en-US" smtClean="0"/>
              <a:t>5 syllables)</a:t>
            </a:r>
            <a:endParaRPr lang="en-US" dirty="0" smtClean="0"/>
          </a:p>
          <a:p>
            <a:pPr lvl="3"/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543300" y="2088465"/>
            <a:ext cx="2438400" cy="9906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695700" y="2260599"/>
            <a:ext cx="2133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Title of the section you read</a:t>
            </a:r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 flipH="1">
            <a:off x="2387600" y="2449730"/>
            <a:ext cx="1104900" cy="36967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193800" y="2247900"/>
            <a:ext cx="1219200" cy="1143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244600" y="2357735"/>
            <a:ext cx="1143000" cy="9233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Fact about the section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8105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Life During the Great Depression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Unit 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065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Life during the Great Depression Matters because?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people lost their homes and jobs.</a:t>
            </a:r>
          </a:p>
          <a:p>
            <a:endParaRPr lang="en-US" dirty="0"/>
          </a:p>
          <a:p>
            <a:r>
              <a:rPr lang="en-US" dirty="0" smtClean="0"/>
              <a:t>Popular entertainment tried to help people forget their worries.</a:t>
            </a:r>
          </a:p>
          <a:p>
            <a:endParaRPr lang="en-US" dirty="0"/>
          </a:p>
          <a:p>
            <a:r>
              <a:rPr lang="en-US" dirty="0" smtClean="0"/>
              <a:t>Novelists and artists began to realistically portray life in America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0417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91312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200" dirty="0" smtClean="0"/>
              <a:t>Turn and Talk – What does this mean?</a:t>
            </a:r>
            <a:endParaRPr lang="en-US" sz="4200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295400"/>
            <a:ext cx="8153400" cy="55116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42049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762000"/>
            <a:ext cx="8229600" cy="8961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Were people struggling to get by?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152400" y="1828800"/>
            <a:ext cx="4419600" cy="489204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Immigrants began to go back to their country (voluntarily / forced)</a:t>
            </a:r>
          </a:p>
          <a:p>
            <a:endParaRPr lang="en-US" dirty="0"/>
          </a:p>
          <a:p>
            <a:r>
              <a:rPr lang="en-US" dirty="0" smtClean="0"/>
              <a:t>Many people lost their jobs (33% unemployment)</a:t>
            </a:r>
          </a:p>
          <a:p>
            <a:endParaRPr lang="en-US" dirty="0"/>
          </a:p>
          <a:p>
            <a:r>
              <a:rPr lang="en-US" dirty="0" smtClean="0"/>
              <a:t>Soup kitchens arose to feed jobless</a:t>
            </a:r>
          </a:p>
          <a:p>
            <a:endParaRPr lang="en-US" dirty="0"/>
          </a:p>
          <a:p>
            <a:r>
              <a:rPr lang="en-US" dirty="0" smtClean="0"/>
              <a:t>Many lost their homes – shantytowns developed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905000"/>
            <a:ext cx="4375771" cy="4038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5410200" y="5943600"/>
            <a:ext cx="3124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Hoboes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896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Turn and talk -what do you see?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04999"/>
            <a:ext cx="4762500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1731818"/>
            <a:ext cx="3652927" cy="510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385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3400" y="2286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Could things get worse?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920084"/>
            <a:ext cx="4267200" cy="4785515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The Dust Bowl – North Dakota to Texas</a:t>
            </a:r>
          </a:p>
          <a:p>
            <a:endParaRPr lang="en-US" dirty="0"/>
          </a:p>
          <a:p>
            <a:r>
              <a:rPr lang="en-US" dirty="0" smtClean="0"/>
              <a:t>Drought left land dry, wind blew dust everywhere Skies were black for miles</a:t>
            </a:r>
          </a:p>
          <a:p>
            <a:endParaRPr lang="en-US" dirty="0" smtClean="0"/>
          </a:p>
          <a:p>
            <a:r>
              <a:rPr lang="en-US" dirty="0" smtClean="0"/>
              <a:t>Dust buried crops/livestock/ suffocated those caught in storms</a:t>
            </a:r>
          </a:p>
          <a:p>
            <a:endParaRPr lang="en-US" dirty="0" smtClean="0"/>
          </a:p>
          <a:p>
            <a:r>
              <a:rPr lang="en-US" dirty="0" smtClean="0"/>
              <a:t>50 storms a year during the 1930s</a:t>
            </a:r>
          </a:p>
          <a:p>
            <a:endParaRPr lang="en-US" dirty="0"/>
          </a:p>
          <a:p>
            <a:r>
              <a:rPr lang="en-US" dirty="0" smtClean="0">
                <a:hlinkClick r:id="rId2"/>
              </a:rPr>
              <a:t>Many lost their farms</a:t>
            </a:r>
            <a:r>
              <a:rPr lang="en-US" dirty="0" smtClean="0"/>
              <a:t>!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447800"/>
            <a:ext cx="3649532" cy="525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69186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457200"/>
            <a:ext cx="7010400" cy="62468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1000" y="457200"/>
            <a:ext cx="8382000" cy="619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5006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905000"/>
            <a:ext cx="896112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Turn and Talk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683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83</TotalTime>
  <Words>580</Words>
  <Application>Microsoft Office PowerPoint</Application>
  <PresentationFormat>On-screen Show (4:3)</PresentationFormat>
  <Paragraphs>76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Calibri</vt:lpstr>
      <vt:lpstr>Constantia</vt:lpstr>
      <vt:lpstr>Wingdings 2</vt:lpstr>
      <vt:lpstr>Flow</vt:lpstr>
      <vt:lpstr>Analyze this Primary Source</vt:lpstr>
      <vt:lpstr>Life During the Great Depression</vt:lpstr>
      <vt:lpstr>Life during the Great Depression Matters because?</vt:lpstr>
      <vt:lpstr>Turn and Talk – What does this mean?</vt:lpstr>
      <vt:lpstr>Were people struggling to get by?</vt:lpstr>
      <vt:lpstr>Turn and talk -what do you see?</vt:lpstr>
      <vt:lpstr>Could things get worse?</vt:lpstr>
      <vt:lpstr>PowerPoint Presentation</vt:lpstr>
      <vt:lpstr>Turn and Talk</vt:lpstr>
      <vt:lpstr>Ken Burns</vt:lpstr>
      <vt:lpstr>The Arts and Entertainment Industry</vt:lpstr>
      <vt:lpstr>Some famous 1930s entertainment</vt:lpstr>
      <vt:lpstr>PowerPoint Presentation</vt:lpstr>
      <vt:lpstr>PowerPoint Presentation</vt:lpstr>
      <vt:lpstr>Today’s Activity</vt:lpstr>
    </vt:vector>
  </TitlesOfParts>
  <Company>Duval County Public Schools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Life During the Great Depression</dc:title>
  <dc:creator>Mcdonald, Damien L.</dc:creator>
  <cp:lastModifiedBy>Sacerdote, Kevin R.</cp:lastModifiedBy>
  <cp:revision>10</cp:revision>
  <dcterms:created xsi:type="dcterms:W3CDTF">2012-12-03T12:56:29Z</dcterms:created>
  <dcterms:modified xsi:type="dcterms:W3CDTF">2016-01-05T12:40:38Z</dcterms:modified>
</cp:coreProperties>
</file>